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B0604020202020204" charset="0"/>
      <p:regular r:id="rId17"/>
      <p:bold r:id="rId18"/>
      <p:italic r:id="rId19"/>
      <p:boldItalic r:id="rId20"/>
    </p:embeddedFont>
    <p:embeddedFont>
      <p:font typeface="Raleway"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36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86896a9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86896a9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86896a9c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86896a9c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86896a9c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86896a9c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93b6477b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93b6477b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93b6477b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93b6477b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86896a9c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86896a9c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3b6477b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3b6477b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86896a9c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86896a9c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93b6477b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93b6477b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93b6477b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93b6477b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86896a9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86896a9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86896a9c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86896a9c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86896a9c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86896a9c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UXEvZ8B04bE"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XYovTcVyJU0"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38iahxZCAQU"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5069025" y="630225"/>
            <a:ext cx="36342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Lion the Movie</a:t>
            </a:r>
            <a:endParaRPr/>
          </a:p>
        </p:txBody>
      </p:sp>
      <p:sp>
        <p:nvSpPr>
          <p:cNvPr id="73" name="Google Shape;73;p13"/>
          <p:cNvSpPr txBox="1">
            <a:spLocks noGrp="1"/>
          </p:cNvSpPr>
          <p:nvPr>
            <p:ph type="subTitle" idx="1"/>
          </p:nvPr>
        </p:nvSpPr>
        <p:spPr>
          <a:xfrm>
            <a:off x="5087497" y="3238450"/>
            <a:ext cx="36342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Year 8 Geography - Interconnections</a:t>
            </a:r>
            <a:endParaRPr/>
          </a:p>
        </p:txBody>
      </p:sp>
      <p:pic>
        <p:nvPicPr>
          <p:cNvPr id="74" name="Google Shape;74;p13"/>
          <p:cNvPicPr preferRelativeResize="0"/>
          <p:nvPr/>
        </p:nvPicPr>
        <p:blipFill>
          <a:blip r:embed="rId3">
            <a:alphaModFix/>
          </a:blip>
          <a:stretch>
            <a:fillRect/>
          </a:stretch>
        </p:blipFill>
        <p:spPr>
          <a:xfrm>
            <a:off x="250450" y="875275"/>
            <a:ext cx="4521475" cy="33929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tools Saroo used</a:t>
            </a:r>
            <a:endParaRPr/>
          </a:p>
        </p:txBody>
      </p:sp>
      <p:sp>
        <p:nvSpPr>
          <p:cNvPr id="129" name="Google Shape;129;p22"/>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Though Google gets the most credit in “Lion,” Brierley also relied on </a:t>
            </a:r>
            <a:r>
              <a:rPr lang="en" b="1"/>
              <a:t>YouTube</a:t>
            </a:r>
            <a:r>
              <a:rPr lang="en"/>
              <a:t> to watch high definition videos of the Khandwa train station that offered more visual details than Google Earth could, and </a:t>
            </a:r>
            <a:r>
              <a:rPr lang="en" b="1"/>
              <a:t>Facebook </a:t>
            </a:r>
            <a:r>
              <a:rPr lang="en"/>
              <a:t>to communicate with locals to confirm landmarks. He wanted to be as certain as possible before hopping on a plane and getting his hopes up.</a:t>
            </a:r>
            <a:endParaRPr/>
          </a:p>
        </p:txBody>
      </p:sp>
      <p:pic>
        <p:nvPicPr>
          <p:cNvPr id="130" name="Google Shape;130;p22"/>
          <p:cNvPicPr preferRelativeResize="0"/>
          <p:nvPr/>
        </p:nvPicPr>
        <p:blipFill>
          <a:blip r:embed="rId3">
            <a:alphaModFix/>
          </a:blip>
          <a:stretch>
            <a:fillRect/>
          </a:stretch>
        </p:blipFill>
        <p:spPr>
          <a:xfrm>
            <a:off x="152400" y="1363750"/>
            <a:ext cx="2105312" cy="1784581"/>
          </a:xfrm>
          <a:prstGeom prst="rect">
            <a:avLst/>
          </a:prstGeom>
          <a:noFill/>
          <a:ln>
            <a:noFill/>
          </a:ln>
        </p:spPr>
      </p:pic>
      <p:pic>
        <p:nvPicPr>
          <p:cNvPr id="131" name="Google Shape;131;p22"/>
          <p:cNvPicPr preferRelativeResize="0"/>
          <p:nvPr/>
        </p:nvPicPr>
        <p:blipFill>
          <a:blip r:embed="rId4">
            <a:alphaModFix/>
          </a:blip>
          <a:stretch>
            <a:fillRect/>
          </a:stretch>
        </p:blipFill>
        <p:spPr>
          <a:xfrm>
            <a:off x="105013" y="3202002"/>
            <a:ext cx="2200074" cy="9247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Saroo’s interaction with technology</a:t>
            </a:r>
            <a:endParaRPr/>
          </a:p>
        </p:txBody>
      </p:sp>
      <p:sp>
        <p:nvSpPr>
          <p:cNvPr id="137" name="Google Shape;137;p23"/>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Viewers get to both trace Brierley’s physical journey as a child and his interaction with the technology, along with personal insights from the family and anecdotes about various landmarks. It begins with the Howrah railway station in Calcutta, and even shows young Brierley’s flight path from Calcutta to Tasmania. Viewers can see images of the water tower and fountain in Khandwa, the landmarks Brierley used to identify his hometown, as well as a hand drawn map by his mother, Sue, based on his recollections.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4" descr="For more than a quarter century, Saroo Brierley searched for his family before finding his way back home with the help of #GoogleEarth. Watch the incredible true story of hope, determination and technology.&#10;&#10;Read more: http://goo.gl/2PEZSE" title="Saroo Brierley: Homeward Bound">
            <a:hlinkClick r:id="rId3"/>
          </p:cNvPr>
          <p:cNvPicPr preferRelativeResize="0"/>
          <p:nvPr/>
        </p:nvPicPr>
        <p:blipFill>
          <a:blip r:embed="rId4">
            <a:alphaModFix/>
          </a:blip>
          <a:stretch>
            <a:fillRect/>
          </a:stretch>
        </p:blipFill>
        <p:spPr>
          <a:xfrm>
            <a:off x="1230250" y="177000"/>
            <a:ext cx="6386000" cy="4789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points</a:t>
            </a:r>
            <a:endParaRPr/>
          </a:p>
        </p:txBody>
      </p:sp>
      <p:sp>
        <p:nvSpPr>
          <p:cNvPr id="148" name="Google Shape;148;p2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How did Saroo become lost from his brother, so far from home?</a:t>
            </a:r>
            <a:endParaRPr/>
          </a:p>
          <a:p>
            <a:pPr marL="457200" lvl="0" indent="-342900" algn="l" rtl="0">
              <a:spcBef>
                <a:spcPts val="0"/>
              </a:spcBef>
              <a:spcAft>
                <a:spcPts val="0"/>
              </a:spcAft>
              <a:buSzPts val="1800"/>
              <a:buChar char="●"/>
            </a:pPr>
            <a:r>
              <a:rPr lang="en"/>
              <a:t>Think back to when Saroo initially wakes up in Kolkata, How does the camera help convey his initial reaction to the situation he is in?</a:t>
            </a:r>
            <a:endParaRPr/>
          </a:p>
          <a:p>
            <a:pPr marL="457200" lvl="0" indent="-342900" algn="l" rtl="0">
              <a:spcBef>
                <a:spcPts val="0"/>
              </a:spcBef>
              <a:spcAft>
                <a:spcPts val="0"/>
              </a:spcAft>
              <a:buSzPts val="1800"/>
              <a:buChar char="●"/>
            </a:pPr>
            <a:r>
              <a:rPr lang="en"/>
              <a:t>How did Saroo first react to his new home in Tasmania? How do his new parents try to make him feel at home?</a:t>
            </a:r>
            <a:endParaRPr/>
          </a:p>
          <a:p>
            <a:pPr marL="457200" lvl="0" indent="-342900" algn="l" rtl="0">
              <a:spcBef>
                <a:spcPts val="0"/>
              </a:spcBef>
              <a:spcAft>
                <a:spcPts val="0"/>
              </a:spcAft>
              <a:buSzPts val="1800"/>
              <a:buChar char="●"/>
            </a:pPr>
            <a:r>
              <a:rPr lang="en"/>
              <a:t>Why was Saroo reluctant to tell his Australian parents of his attempt to find his birth mother?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Extension activities</a:t>
            </a:r>
            <a:endParaRPr/>
          </a:p>
        </p:txBody>
      </p:sp>
      <p:sp>
        <p:nvSpPr>
          <p:cNvPr id="154" name="Google Shape;154;p2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Saroo eventually finds his birth mother through using Google Earth. </a:t>
            </a:r>
            <a:endParaRPr/>
          </a:p>
          <a:p>
            <a:pPr marL="0" lvl="0" indent="0" algn="l" rtl="0">
              <a:spcBef>
                <a:spcPts val="1600"/>
              </a:spcBef>
              <a:spcAft>
                <a:spcPts val="1600"/>
              </a:spcAft>
              <a:buNone/>
            </a:pPr>
            <a:r>
              <a:rPr lang="en"/>
              <a:t>What other pieces of technology can you think of that might have helped him?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4" descr="Saroo Brierley, the inspiration for the Oscar-nominated movie “Lion,” sits down with Sunday TODAY’s Willie Geist to discuss his life story, saying he went through “hell on Earth” as a child before eventually reuniting with his birth mother.&#10;» Subscribe to TODAY: http://on.today.com/SubscribeToTODAY&#10;» Watch the latest from TODAY: http://bit.ly/LatestTODAY&#10;&#10;About: TODAY brings you the latest headlines and expert tips on money, health and parenting. We wake up every morning to give you and your family all you need to start your day. If it matters to you, it matters to us. We are in the people business. Subscribe to our channel for exclusive TODAY archival footage &amp; our original web series.  &#10;&#10;Connect with TODAY Online!&#10;Visit TODAY's Website: http://on.today.com/ReadTODAY&#10;Find TODAY on Facebook: http://on.today.com/LikeTODAY&#10;Follow TODAY on Twitter: http://on.today.com/FollowTODAY&#10;Follow TODAY on Google+: http://on.today.com/PlusTODAY&#10;Follow TODAY on Instagram: http://on.today.com/InstaTODAY&#10;Follow TODAY on Pinterest: http://on.today.com/PinTODAY&#10;&#10;‘Lion’ Inspiration Saroo Brierley Went Through ‘Hell On Earth’ Before Reuniting With His Mother | TODAY" title="Saroo Brierley Went Through ‘Hell On Earth’ Before Reuniting With His Mother | TODAY">
            <a:hlinkClick r:id="rId3"/>
          </p:cNvPr>
          <p:cNvPicPr preferRelativeResize="0"/>
          <p:nvPr/>
        </p:nvPicPr>
        <p:blipFill>
          <a:blip r:embed="rId4">
            <a:alphaModFix/>
          </a:blip>
          <a:stretch>
            <a:fillRect/>
          </a:stretch>
        </p:blipFill>
        <p:spPr>
          <a:xfrm>
            <a:off x="1323988" y="135738"/>
            <a:ext cx="6496025" cy="4872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5"/>
          <p:cNvPicPr preferRelativeResize="0"/>
          <p:nvPr/>
        </p:nvPicPr>
        <p:blipFill>
          <a:blip r:embed="rId3">
            <a:alphaModFix/>
          </a:blip>
          <a:stretch>
            <a:fillRect/>
          </a:stretch>
        </p:blipFill>
        <p:spPr>
          <a:xfrm>
            <a:off x="5" y="0"/>
            <a:ext cx="6865495" cy="5143501"/>
          </a:xfrm>
          <a:prstGeom prst="rect">
            <a:avLst/>
          </a:prstGeom>
          <a:noFill/>
          <a:ln>
            <a:noFill/>
          </a:ln>
        </p:spPr>
      </p:pic>
      <p:pic>
        <p:nvPicPr>
          <p:cNvPr id="85" name="Google Shape;85;p15"/>
          <p:cNvPicPr preferRelativeResize="0"/>
          <p:nvPr/>
        </p:nvPicPr>
        <p:blipFill>
          <a:blip r:embed="rId4">
            <a:alphaModFix/>
          </a:blip>
          <a:stretch>
            <a:fillRect/>
          </a:stretch>
        </p:blipFill>
        <p:spPr>
          <a:xfrm>
            <a:off x="6042824" y="1451375"/>
            <a:ext cx="2804624" cy="136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6" descr="Saroo Brierley found his childhood home after being lost for 25 years. Follow along as Saroo walks through just how he did it." title="Google Earth: Saroo's Search">
            <a:hlinkClick r:id="rId3"/>
          </p:cNvPr>
          <p:cNvPicPr preferRelativeResize="0"/>
          <p:nvPr/>
        </p:nvPicPr>
        <p:blipFill>
          <a:blip r:embed="rId4">
            <a:alphaModFix/>
          </a:blip>
          <a:stretch>
            <a:fillRect/>
          </a:stretch>
        </p:blipFill>
        <p:spPr>
          <a:xfrm>
            <a:off x="1281625" y="172788"/>
            <a:ext cx="6397225" cy="4797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7"/>
          <p:cNvPicPr preferRelativeResize="0"/>
          <p:nvPr/>
        </p:nvPicPr>
        <p:blipFill>
          <a:blip r:embed="rId3">
            <a:alphaModFix/>
          </a:blip>
          <a:stretch>
            <a:fillRect/>
          </a:stretch>
        </p:blipFill>
        <p:spPr>
          <a:xfrm>
            <a:off x="1144876" y="0"/>
            <a:ext cx="6854249"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152400" y="152400"/>
            <a:ext cx="4080991" cy="4838699"/>
          </a:xfrm>
          <a:prstGeom prst="rect">
            <a:avLst/>
          </a:prstGeom>
          <a:noFill/>
          <a:ln>
            <a:noFill/>
          </a:ln>
        </p:spPr>
      </p:pic>
      <p:sp>
        <p:nvSpPr>
          <p:cNvPr id="101" name="Google Shape;101;p18"/>
          <p:cNvSpPr txBox="1">
            <a:spLocks noGrp="1"/>
          </p:cNvSpPr>
          <p:nvPr>
            <p:ph type="title"/>
          </p:nvPr>
        </p:nvSpPr>
        <p:spPr>
          <a:xfrm>
            <a:off x="4380375" y="575950"/>
            <a:ext cx="434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Ganesh Talai to Kolkata</a:t>
            </a:r>
            <a:endParaRPr/>
          </a:p>
        </p:txBody>
      </p:sp>
      <p:sp>
        <p:nvSpPr>
          <p:cNvPr id="102" name="Google Shape;102;p18"/>
          <p:cNvSpPr txBox="1">
            <a:spLocks noGrp="1"/>
          </p:cNvSpPr>
          <p:nvPr>
            <p:ph type="body" idx="1"/>
          </p:nvPr>
        </p:nvSpPr>
        <p:spPr>
          <a:xfrm>
            <a:off x="4380379" y="1595775"/>
            <a:ext cx="4351200" cy="300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How could we find out information on these two cities?</a:t>
            </a:r>
            <a:endParaRPr/>
          </a:p>
          <a:p>
            <a:pPr marL="457200" lvl="0" indent="-342900" algn="l" rtl="0">
              <a:spcBef>
                <a:spcPts val="0"/>
              </a:spcBef>
              <a:spcAft>
                <a:spcPts val="0"/>
              </a:spcAft>
              <a:buSzPts val="1800"/>
              <a:buChar char="●"/>
            </a:pPr>
            <a:r>
              <a:rPr lang="en"/>
              <a:t>Find the latitude and longitude of these two cities. </a:t>
            </a:r>
            <a:endParaRPr/>
          </a:p>
          <a:p>
            <a:pPr marL="457200" lvl="0" indent="-342900" algn="l" rtl="0">
              <a:spcBef>
                <a:spcPts val="0"/>
              </a:spcBef>
              <a:spcAft>
                <a:spcPts val="0"/>
              </a:spcAft>
              <a:buSzPts val="1800"/>
              <a:buChar char="●"/>
            </a:pPr>
            <a:r>
              <a:rPr lang="en"/>
              <a:t>Are they located in the polar, temperate or tropical climatic zones?</a:t>
            </a:r>
            <a:endParaRPr/>
          </a:p>
          <a:p>
            <a:pPr marL="457200" lvl="0" indent="-342900" algn="l" rtl="0">
              <a:spcBef>
                <a:spcPts val="0"/>
              </a:spcBef>
              <a:spcAft>
                <a:spcPts val="0"/>
              </a:spcAft>
              <a:buSzPts val="1800"/>
              <a:buChar char="●"/>
            </a:pPr>
            <a:r>
              <a:rPr lang="en"/>
              <a:t>How far are these cities from Sydney?</a:t>
            </a: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4969500" y="-117300"/>
            <a:ext cx="4174500" cy="52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shown in the film</a:t>
            </a:r>
            <a:endParaRPr/>
          </a:p>
        </p:txBody>
      </p:sp>
      <p:sp>
        <p:nvSpPr>
          <p:cNvPr id="108" name="Google Shape;108;p19"/>
          <p:cNvSpPr txBox="1">
            <a:spLocks noGrp="1"/>
          </p:cNvSpPr>
          <p:nvPr>
            <p:ph type="body" idx="1"/>
          </p:nvPr>
        </p:nvSpPr>
        <p:spPr>
          <a:xfrm>
            <a:off x="5790575" y="609625"/>
            <a:ext cx="3306600" cy="398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Saroo Brierley eliminated certain areas of the radius based on geography and weather patterns. “He knew he didn’t go through somewhere cold, so he cut out the cooler regions, and he knew he didn’t go through the mountains so he cut out that area. He brought in a heat map to look at temperature patterns.”</a:t>
            </a:r>
            <a:endParaRPr/>
          </a:p>
        </p:txBody>
      </p:sp>
      <p:pic>
        <p:nvPicPr>
          <p:cNvPr id="109" name="Google Shape;109;p19"/>
          <p:cNvPicPr preferRelativeResize="0"/>
          <p:nvPr/>
        </p:nvPicPr>
        <p:blipFill>
          <a:blip r:embed="rId3">
            <a:alphaModFix/>
          </a:blip>
          <a:stretch>
            <a:fillRect/>
          </a:stretch>
        </p:blipFill>
        <p:spPr>
          <a:xfrm>
            <a:off x="75575" y="498850"/>
            <a:ext cx="5715000" cy="4210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850350" y="392650"/>
            <a:ext cx="58422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did he locate his family?</a:t>
            </a:r>
            <a:endParaRPr/>
          </a:p>
        </p:txBody>
      </p:sp>
      <p:sp>
        <p:nvSpPr>
          <p:cNvPr id="115" name="Google Shape;115;p20"/>
          <p:cNvSpPr txBox="1">
            <a:spLocks noGrp="1"/>
          </p:cNvSpPr>
          <p:nvPr>
            <p:ph type="body" idx="1"/>
          </p:nvPr>
        </p:nvSpPr>
        <p:spPr>
          <a:xfrm>
            <a:off x="2630425" y="1028050"/>
            <a:ext cx="6364200" cy="357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Google Earth: </a:t>
            </a:r>
            <a:endParaRPr/>
          </a:p>
          <a:p>
            <a:pPr marL="457200" lvl="0" indent="-342900" algn="l" rtl="0">
              <a:spcBef>
                <a:spcPts val="1600"/>
              </a:spcBef>
              <a:spcAft>
                <a:spcPts val="0"/>
              </a:spcAft>
              <a:buSzPts val="1800"/>
              <a:buChar char="★"/>
            </a:pPr>
            <a:r>
              <a:rPr lang="en"/>
              <a:t>Brierley used a very deep technology within the product. He started out looking at the satellite imagery. He marked up a map, attached titles and descriptions, and he kept notes. </a:t>
            </a:r>
            <a:endParaRPr/>
          </a:p>
          <a:p>
            <a:pPr marL="457200" lvl="0" indent="-342900" algn="l" rtl="0">
              <a:spcBef>
                <a:spcPts val="0"/>
              </a:spcBef>
              <a:spcAft>
                <a:spcPts val="0"/>
              </a:spcAft>
              <a:buSzPts val="1800"/>
              <a:buChar char="★"/>
            </a:pPr>
            <a:r>
              <a:rPr lang="en"/>
              <a:t>He set up a search radius, and he plotted that using the measuring tool.</a:t>
            </a:r>
            <a:endParaRPr/>
          </a:p>
          <a:p>
            <a:pPr marL="0" lvl="0" indent="0" algn="l" rtl="0">
              <a:spcBef>
                <a:spcPts val="1600"/>
              </a:spcBef>
              <a:spcAft>
                <a:spcPts val="0"/>
              </a:spcAft>
              <a:buClr>
                <a:schemeClr val="dk2"/>
              </a:buClr>
              <a:buSzPts val="1100"/>
              <a:buFont typeface="Arial"/>
              <a:buNone/>
            </a:pPr>
            <a:endParaRPr sz="1400" i="1"/>
          </a:p>
          <a:p>
            <a:pPr marL="0" lvl="0" indent="0" algn="l" rtl="0">
              <a:spcBef>
                <a:spcPts val="1600"/>
              </a:spcBef>
              <a:spcAft>
                <a:spcPts val="1600"/>
              </a:spcAft>
              <a:buNone/>
            </a:pPr>
            <a:endParaRPr/>
          </a:p>
        </p:txBody>
      </p:sp>
      <p:pic>
        <p:nvPicPr>
          <p:cNvPr id="116" name="Google Shape;116;p20"/>
          <p:cNvPicPr preferRelativeResize="0"/>
          <p:nvPr/>
        </p:nvPicPr>
        <p:blipFill rotWithShape="1">
          <a:blip r:embed="rId3">
            <a:alphaModFix/>
          </a:blip>
          <a:srcRect l="35823" r="36192"/>
          <a:stretch/>
        </p:blipFill>
        <p:spPr>
          <a:xfrm>
            <a:off x="0" y="0"/>
            <a:ext cx="2558926"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5900525" y="575950"/>
            <a:ext cx="28212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Train travel</a:t>
            </a:r>
            <a:endParaRPr/>
          </a:p>
        </p:txBody>
      </p:sp>
      <p:sp>
        <p:nvSpPr>
          <p:cNvPr id="122" name="Google Shape;122;p21"/>
          <p:cNvSpPr txBox="1">
            <a:spLocks noGrp="1"/>
          </p:cNvSpPr>
          <p:nvPr>
            <p:ph type="body" idx="1"/>
          </p:nvPr>
        </p:nvSpPr>
        <p:spPr>
          <a:xfrm>
            <a:off x="5797900" y="1595775"/>
            <a:ext cx="2933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2"/>
              </a:buClr>
              <a:buSzPts val="1100"/>
              <a:buFont typeface="Arial"/>
              <a:buNone/>
            </a:pPr>
            <a:r>
              <a:rPr lang="en"/>
              <a:t>Brierley estimated he was on the train for 14 hours. Retracing his steps as an adult, he looked up the train speeds and created a search radius based on the estimated distance travelled.</a:t>
            </a:r>
            <a:endParaRPr/>
          </a:p>
        </p:txBody>
      </p:sp>
      <p:pic>
        <p:nvPicPr>
          <p:cNvPr id="123" name="Google Shape;123;p21"/>
          <p:cNvPicPr preferRelativeResize="0"/>
          <p:nvPr/>
        </p:nvPicPr>
        <p:blipFill>
          <a:blip r:embed="rId3">
            <a:alphaModFix/>
          </a:blip>
          <a:stretch>
            <a:fillRect/>
          </a:stretch>
        </p:blipFill>
        <p:spPr>
          <a:xfrm>
            <a:off x="-149722" y="483900"/>
            <a:ext cx="5800999" cy="4834125"/>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498</Words>
  <Application>Microsoft Office PowerPoint</Application>
  <PresentationFormat>On-screen Show (16:9)</PresentationFormat>
  <Paragraphs>27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Lato</vt:lpstr>
      <vt:lpstr>Arial</vt:lpstr>
      <vt:lpstr>Raleway</vt:lpstr>
      <vt:lpstr>Swiss</vt:lpstr>
      <vt:lpstr>Lion the Movie</vt:lpstr>
      <vt:lpstr>PowerPoint Presentation</vt:lpstr>
      <vt:lpstr>PowerPoint Presentation</vt:lpstr>
      <vt:lpstr>PowerPoint Presentation</vt:lpstr>
      <vt:lpstr>PowerPoint Presentation</vt:lpstr>
      <vt:lpstr>Ganesh Talai to Kolkata</vt:lpstr>
      <vt:lpstr>Not shown in the film</vt:lpstr>
      <vt:lpstr>How did he locate his family?</vt:lpstr>
      <vt:lpstr>Train travel</vt:lpstr>
      <vt:lpstr>Other tools Saroo used</vt:lpstr>
      <vt:lpstr>Saroo’s interaction with technology</vt:lpstr>
      <vt:lpstr>PowerPoint Presentation</vt:lpstr>
      <vt:lpstr>Discussion points</vt:lpstr>
      <vt:lpstr>Extension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Lion the Movie</dc:title>
  <cp:lastModifiedBy>SJ Morgan</cp:lastModifiedBy>
  <cp:revision>1</cp:revision>
  <dcterms:modified xsi:type="dcterms:W3CDTF">2018-12-03T10:58:35Z</dcterms:modified>
</cp:coreProperties>
</file>